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664-54D9-4197-8BAA-24D472004AB1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1BFA-F368-47ED-BCF6-4902CF39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9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664-54D9-4197-8BAA-24D472004AB1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1BFA-F368-47ED-BCF6-4902CF39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8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664-54D9-4197-8BAA-24D472004AB1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1BFA-F368-47ED-BCF6-4902CF39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664-54D9-4197-8BAA-24D472004AB1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1BFA-F368-47ED-BCF6-4902CF39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4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664-54D9-4197-8BAA-24D472004AB1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1BFA-F368-47ED-BCF6-4902CF39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0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664-54D9-4197-8BAA-24D472004AB1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1BFA-F368-47ED-BCF6-4902CF39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8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664-54D9-4197-8BAA-24D472004AB1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1BFA-F368-47ED-BCF6-4902CF39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75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664-54D9-4197-8BAA-24D472004AB1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1BFA-F368-47ED-BCF6-4902CF39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6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664-54D9-4197-8BAA-24D472004AB1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1BFA-F368-47ED-BCF6-4902CF39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9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664-54D9-4197-8BAA-24D472004AB1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1BFA-F368-47ED-BCF6-4902CF39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2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664-54D9-4197-8BAA-24D472004AB1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21BFA-F368-47ED-BCF6-4902CF39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0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1A664-54D9-4197-8BAA-24D472004AB1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1BFA-F368-47ED-BCF6-4902CF39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6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n w="0"/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5</a:t>
            </a:r>
            <a:r>
              <a:rPr lang="en-US" baseline="30000" dirty="0" smtClean="0">
                <a:ln w="0"/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th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 Grade Schedule</a:t>
            </a:r>
            <a:br>
              <a:rPr lang="en-US" dirty="0" smtClean="0">
                <a:ln w="0"/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n-US" dirty="0" smtClean="0">
                <a:ln w="0"/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Homeroom</a:t>
            </a:r>
            <a:endParaRPr lang="en-US" dirty="0">
              <a:ln w="0"/>
              <a:solidFill>
                <a:schemeClr val="accent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8:00-8:25		Breakfast/Morning Meeting</a:t>
            </a:r>
          </a:p>
          <a:p>
            <a:r>
              <a:rPr lang="en-US" dirty="0" smtClean="0"/>
              <a:t>8:30-9:30		1</a:t>
            </a:r>
            <a:r>
              <a:rPr lang="en-US" baseline="30000" dirty="0" smtClean="0"/>
              <a:t>st</a:t>
            </a:r>
            <a:r>
              <a:rPr lang="en-US" dirty="0" smtClean="0"/>
              <a:t> Hour (Social Studies/Writing)</a:t>
            </a:r>
          </a:p>
          <a:p>
            <a:r>
              <a:rPr lang="en-US" dirty="0" smtClean="0"/>
              <a:t>9:35-10:35		2</a:t>
            </a:r>
            <a:r>
              <a:rPr lang="en-US" baseline="30000" dirty="0" smtClean="0"/>
              <a:t>nd</a:t>
            </a:r>
            <a:r>
              <a:rPr lang="en-US" dirty="0" smtClean="0"/>
              <a:t> Hour (Math)</a:t>
            </a:r>
          </a:p>
          <a:p>
            <a:r>
              <a:rPr lang="en-US" dirty="0" smtClean="0"/>
              <a:t>10:40-11:40	3</a:t>
            </a:r>
            <a:r>
              <a:rPr lang="en-US" baseline="30000" dirty="0" smtClean="0"/>
              <a:t>rd</a:t>
            </a:r>
            <a:r>
              <a:rPr lang="en-US" dirty="0" smtClean="0"/>
              <a:t> Hour (Reading)</a:t>
            </a:r>
          </a:p>
          <a:p>
            <a:r>
              <a:rPr lang="en-US" dirty="0" smtClean="0"/>
              <a:t>11:45-12:45	4</a:t>
            </a:r>
            <a:r>
              <a:rPr lang="en-US" baseline="30000" dirty="0" smtClean="0"/>
              <a:t>th</a:t>
            </a:r>
            <a:r>
              <a:rPr lang="en-US" dirty="0" smtClean="0"/>
              <a:t> Hour (Science)</a:t>
            </a:r>
          </a:p>
          <a:p>
            <a:r>
              <a:rPr lang="en-US" dirty="0" smtClean="0"/>
              <a:t>1:00-1:45		Lunch/Recess</a:t>
            </a:r>
          </a:p>
          <a:p>
            <a:r>
              <a:rPr lang="en-US" dirty="0" smtClean="0"/>
              <a:t>1:45-2:30		Related Arts</a:t>
            </a:r>
          </a:p>
          <a:p>
            <a:r>
              <a:rPr lang="en-US" dirty="0" smtClean="0"/>
              <a:t>2:30-3:00		Dismissal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6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5th Grade Schedule Homeroom</vt:lpstr>
    </vt:vector>
  </TitlesOfParts>
  <Company>St. Louis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Menkhus, Jessica M.</dc:creator>
  <cp:lastModifiedBy>Menkhus, Jessica M.</cp:lastModifiedBy>
  <cp:revision>2</cp:revision>
  <dcterms:created xsi:type="dcterms:W3CDTF">2021-10-04T18:22:18Z</dcterms:created>
  <dcterms:modified xsi:type="dcterms:W3CDTF">2021-10-04T18:57:27Z</dcterms:modified>
</cp:coreProperties>
</file>